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Open Sans" panose="020B0606030504020204" pitchFamily="34" charset="0"/>
      <p:regular r:id="rId17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7272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0D9FA1-E6C9-430D-A6AE-4EABD78FCF8E}"/>
              </a:ext>
            </a:extLst>
          </p:cNvPr>
          <p:cNvSpPr txBox="1"/>
          <p:nvPr/>
        </p:nvSpPr>
        <p:spPr>
          <a:xfrm>
            <a:off x="669849" y="208739"/>
            <a:ext cx="1154695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Food Delivery System</a:t>
            </a:r>
            <a:endParaRPr lang="fr-FR" sz="7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345B8A-800C-46BC-98AF-627DDCA4FEDD}"/>
              </a:ext>
            </a:extLst>
          </p:cNvPr>
          <p:cNvSpPr txBox="1"/>
          <p:nvPr/>
        </p:nvSpPr>
        <p:spPr>
          <a:xfrm>
            <a:off x="2158409" y="3668233"/>
            <a:ext cx="49335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accent1">
                    <a:lumMod val="50000"/>
                  </a:schemeClr>
                </a:solidFill>
              </a:rPr>
              <a:t>Presented by</a:t>
            </a:r>
          </a:p>
          <a:p>
            <a:endParaRPr lang="en-GB" sz="3600" dirty="0"/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GB" sz="3600" dirty="0">
                <a:solidFill>
                  <a:schemeClr val="accent1">
                    <a:lumMod val="50000"/>
                  </a:schemeClr>
                </a:solidFill>
              </a:rPr>
              <a:t>AKONGA MANUEL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GB" sz="3600" dirty="0">
                <a:solidFill>
                  <a:schemeClr val="accent1">
                    <a:lumMod val="50000"/>
                  </a:schemeClr>
                </a:solidFill>
              </a:rPr>
              <a:t>MEPONG ALEXANDRE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GB" sz="3600" dirty="0">
                <a:solidFill>
                  <a:schemeClr val="accent1">
                    <a:lumMod val="50000"/>
                  </a:schemeClr>
                </a:solidFill>
              </a:rPr>
              <a:t>FOIN ROONEY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GB" sz="3600" dirty="0">
                <a:solidFill>
                  <a:schemeClr val="accent1">
                    <a:lumMod val="50000"/>
                  </a:schemeClr>
                </a:solidFill>
              </a:rPr>
              <a:t>EWANE JONATHAN</a:t>
            </a:r>
            <a:endParaRPr lang="fr-FR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D41D1E-6F30-44F9-B547-B4D45BE04B24}"/>
              </a:ext>
            </a:extLst>
          </p:cNvPr>
          <p:cNvSpPr/>
          <p:nvPr/>
        </p:nvSpPr>
        <p:spPr>
          <a:xfrm>
            <a:off x="12854763" y="7772400"/>
            <a:ext cx="1775637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09B23A-35E6-4C4C-B00F-9DEC5464E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432" y="0"/>
            <a:ext cx="5932967" cy="822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31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6449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69392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overview of a food delivery system provides a solid foundation for understanding its key components, functions, and actors. This architecture can be tailored and expanded to meet the specific needs of any food delivery platform.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1F4CE4-ED55-4396-9C65-30BE53A63A6F}"/>
              </a:ext>
            </a:extLst>
          </p:cNvPr>
          <p:cNvSpPr/>
          <p:nvPr/>
        </p:nvSpPr>
        <p:spPr>
          <a:xfrm>
            <a:off x="12769702" y="7687340"/>
            <a:ext cx="1860698" cy="5422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Food Delivery System: Uber Eats Style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Exploring the architecture of a food delivery system like Uber Eats, using diagrams to visualize core concepts.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2521"/>
            <a:ext cx="65372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Use Case Diagram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982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Actors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9794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 - Places orders, views menus, tracks orders.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4639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Restaurant - Manages menu, accepts orders, prepares food.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47627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Delivery Driver - Accepts orders, delivers food, manages routes.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0615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Admin - Manages system settings, monitors orders, tracks drivers.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23982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Use Cases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29794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Place Order - Customer places an order for food.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354639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View Menu - Customer browses a restaurant's menu.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11337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Track Order - Customer monitors the status of their order.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68034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Accept Order - Driver agrees to pick up and deliver an order.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61022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Deliver Food - Driver delivers the food to the customer.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617720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Manage Menu - Restaurant updates menu items and pricing.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809F89-410D-46CD-8195-C4433D1223B2}"/>
              </a:ext>
            </a:extLst>
          </p:cNvPr>
          <p:cNvSpPr/>
          <p:nvPr/>
        </p:nvSpPr>
        <p:spPr>
          <a:xfrm>
            <a:off x="12801600" y="7708605"/>
            <a:ext cx="1828800" cy="520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917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Class Diagram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40712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Customer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5655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Name, Address, Phone Number, Order History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40712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Restaurant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5655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Name, Address, Menu, Open Hours, Order Status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52618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49870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Delivery Driver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477470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Name, Location, Vehicle Type, Order Assignment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4752618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919901" y="49870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Order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19901" y="5477470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Customer, Restaurant, Items, Price, Delivery Time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5778" y="397550"/>
            <a:ext cx="5767149" cy="451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State Transition Diagram</a:t>
            </a:r>
            <a:endParaRPr lang="en-US" sz="2800" dirty="0"/>
          </a:p>
        </p:txBody>
      </p:sp>
      <p:sp>
        <p:nvSpPr>
          <p:cNvPr id="3" name="Shape 1"/>
          <p:cNvSpPr/>
          <p:nvPr/>
        </p:nvSpPr>
        <p:spPr>
          <a:xfrm>
            <a:off x="714851" y="1138118"/>
            <a:ext cx="15240" cy="6693932"/>
          </a:xfrm>
          <a:prstGeom prst="roundRect">
            <a:avLst>
              <a:gd name="adj" fmla="val 398304"/>
            </a:avLst>
          </a:prstGeom>
          <a:solidFill>
            <a:srgbClr val="BCDBD4"/>
          </a:solidFill>
          <a:ln/>
        </p:spPr>
      </p:sp>
      <p:sp>
        <p:nvSpPr>
          <p:cNvPr id="4" name="Shape 2"/>
          <p:cNvSpPr/>
          <p:nvPr/>
        </p:nvSpPr>
        <p:spPr>
          <a:xfrm>
            <a:off x="869811" y="1455539"/>
            <a:ext cx="505778" cy="15240"/>
          </a:xfrm>
          <a:prstGeom prst="roundRect">
            <a:avLst>
              <a:gd name="adj" fmla="val 398304"/>
            </a:avLst>
          </a:prstGeom>
          <a:solidFill>
            <a:srgbClr val="BCDBD4"/>
          </a:solidFill>
          <a:ln/>
        </p:spPr>
      </p:sp>
      <p:sp>
        <p:nvSpPr>
          <p:cNvPr id="5" name="Shape 3"/>
          <p:cNvSpPr/>
          <p:nvPr/>
        </p:nvSpPr>
        <p:spPr>
          <a:xfrm>
            <a:off x="559891" y="1300639"/>
            <a:ext cx="325160" cy="325160"/>
          </a:xfrm>
          <a:prstGeom prst="roundRect">
            <a:avLst>
              <a:gd name="adj" fmla="val 18668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666095" y="1354812"/>
            <a:ext cx="112752" cy="216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1517333" y="1282541"/>
            <a:ext cx="1806535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Order Placed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1517333" y="1594961"/>
            <a:ext cx="12607290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Order is created and sent to the restaurant.</a:t>
            </a:r>
            <a:endParaRPr lang="en-US" sz="1100" dirty="0"/>
          </a:p>
        </p:txBody>
      </p:sp>
      <p:sp>
        <p:nvSpPr>
          <p:cNvPr id="9" name="Shape 7"/>
          <p:cNvSpPr/>
          <p:nvPr/>
        </p:nvSpPr>
        <p:spPr>
          <a:xfrm>
            <a:off x="869811" y="2432447"/>
            <a:ext cx="505778" cy="15240"/>
          </a:xfrm>
          <a:prstGeom prst="roundRect">
            <a:avLst>
              <a:gd name="adj" fmla="val 398304"/>
            </a:avLst>
          </a:prstGeom>
          <a:solidFill>
            <a:srgbClr val="BCDBD4"/>
          </a:solidFill>
          <a:ln/>
        </p:spPr>
      </p:sp>
      <p:sp>
        <p:nvSpPr>
          <p:cNvPr id="10" name="Shape 8"/>
          <p:cNvSpPr/>
          <p:nvPr/>
        </p:nvSpPr>
        <p:spPr>
          <a:xfrm>
            <a:off x="559891" y="2277547"/>
            <a:ext cx="325160" cy="325160"/>
          </a:xfrm>
          <a:prstGeom prst="roundRect">
            <a:avLst>
              <a:gd name="adj" fmla="val 18668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631924" y="2331720"/>
            <a:ext cx="180975" cy="216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1517333" y="2259449"/>
            <a:ext cx="1806535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Order Accepted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1517333" y="2571869"/>
            <a:ext cx="12607290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Restaurant confirms the order and begins preparation.</a:t>
            </a:r>
            <a:endParaRPr lang="en-US" sz="1100" dirty="0"/>
          </a:p>
        </p:txBody>
      </p:sp>
      <p:sp>
        <p:nvSpPr>
          <p:cNvPr id="14" name="Shape 12"/>
          <p:cNvSpPr/>
          <p:nvPr/>
        </p:nvSpPr>
        <p:spPr>
          <a:xfrm>
            <a:off x="869811" y="3409355"/>
            <a:ext cx="505778" cy="15240"/>
          </a:xfrm>
          <a:prstGeom prst="roundRect">
            <a:avLst>
              <a:gd name="adj" fmla="val 398304"/>
            </a:avLst>
          </a:prstGeom>
          <a:solidFill>
            <a:srgbClr val="BCDBD4"/>
          </a:solidFill>
          <a:ln/>
        </p:spPr>
      </p:sp>
      <p:sp>
        <p:nvSpPr>
          <p:cNvPr id="15" name="Shape 13"/>
          <p:cNvSpPr/>
          <p:nvPr/>
        </p:nvSpPr>
        <p:spPr>
          <a:xfrm>
            <a:off x="559891" y="3254454"/>
            <a:ext cx="325160" cy="325160"/>
          </a:xfrm>
          <a:prstGeom prst="roundRect">
            <a:avLst>
              <a:gd name="adj" fmla="val 18668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631567" y="3308628"/>
            <a:ext cx="181808" cy="216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1517333" y="3236357"/>
            <a:ext cx="1806535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Order Ready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1517333" y="3548777"/>
            <a:ext cx="12607290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Restaurant finishes preparing the order and awaits driver pick up.</a:t>
            </a:r>
            <a:endParaRPr lang="en-US" sz="1100" dirty="0"/>
          </a:p>
        </p:txBody>
      </p:sp>
      <p:sp>
        <p:nvSpPr>
          <p:cNvPr id="19" name="Shape 17"/>
          <p:cNvSpPr/>
          <p:nvPr/>
        </p:nvSpPr>
        <p:spPr>
          <a:xfrm>
            <a:off x="869811" y="4386263"/>
            <a:ext cx="505778" cy="15240"/>
          </a:xfrm>
          <a:prstGeom prst="roundRect">
            <a:avLst>
              <a:gd name="adj" fmla="val 398304"/>
            </a:avLst>
          </a:prstGeom>
          <a:solidFill>
            <a:srgbClr val="BCDBD4"/>
          </a:solidFill>
          <a:ln/>
        </p:spPr>
      </p:sp>
      <p:sp>
        <p:nvSpPr>
          <p:cNvPr id="20" name="Shape 18"/>
          <p:cNvSpPr/>
          <p:nvPr/>
        </p:nvSpPr>
        <p:spPr>
          <a:xfrm>
            <a:off x="559891" y="4231362"/>
            <a:ext cx="325160" cy="325160"/>
          </a:xfrm>
          <a:prstGeom prst="roundRect">
            <a:avLst>
              <a:gd name="adj" fmla="val 18668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629067" y="4285536"/>
            <a:ext cx="186690" cy="216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1517333" y="4213265"/>
            <a:ext cx="1806535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Order Assigned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1517333" y="4525685"/>
            <a:ext cx="12607290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delivery driver accepts the order.</a:t>
            </a:r>
            <a:endParaRPr lang="en-US" sz="1100" dirty="0"/>
          </a:p>
        </p:txBody>
      </p:sp>
      <p:sp>
        <p:nvSpPr>
          <p:cNvPr id="24" name="Shape 22"/>
          <p:cNvSpPr/>
          <p:nvPr/>
        </p:nvSpPr>
        <p:spPr>
          <a:xfrm>
            <a:off x="869811" y="5363170"/>
            <a:ext cx="505778" cy="15240"/>
          </a:xfrm>
          <a:prstGeom prst="roundRect">
            <a:avLst>
              <a:gd name="adj" fmla="val 398304"/>
            </a:avLst>
          </a:prstGeom>
          <a:solidFill>
            <a:srgbClr val="BCDBD4"/>
          </a:solidFill>
          <a:ln/>
        </p:spPr>
      </p:sp>
      <p:sp>
        <p:nvSpPr>
          <p:cNvPr id="25" name="Shape 23"/>
          <p:cNvSpPr/>
          <p:nvPr/>
        </p:nvSpPr>
        <p:spPr>
          <a:xfrm>
            <a:off x="559891" y="5208270"/>
            <a:ext cx="325160" cy="325160"/>
          </a:xfrm>
          <a:prstGeom prst="roundRect">
            <a:avLst>
              <a:gd name="adj" fmla="val 18668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635020" y="5262443"/>
            <a:ext cx="174903" cy="216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5</a:t>
            </a:r>
            <a:endParaRPr lang="en-US" sz="1700" dirty="0"/>
          </a:p>
        </p:txBody>
      </p:sp>
      <p:sp>
        <p:nvSpPr>
          <p:cNvPr id="27" name="Text 25"/>
          <p:cNvSpPr/>
          <p:nvPr/>
        </p:nvSpPr>
        <p:spPr>
          <a:xfrm>
            <a:off x="1517333" y="5190173"/>
            <a:ext cx="2462093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Order Out for Delivery</a:t>
            </a:r>
            <a:endParaRPr lang="en-US" sz="1400" dirty="0"/>
          </a:p>
        </p:txBody>
      </p:sp>
      <p:sp>
        <p:nvSpPr>
          <p:cNvPr id="28" name="Text 26"/>
          <p:cNvSpPr/>
          <p:nvPr/>
        </p:nvSpPr>
        <p:spPr>
          <a:xfrm>
            <a:off x="1517333" y="5502593"/>
            <a:ext cx="12607290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Driver picks up the order and begins delivery.</a:t>
            </a:r>
            <a:endParaRPr lang="en-US" sz="1100" dirty="0"/>
          </a:p>
        </p:txBody>
      </p:sp>
      <p:sp>
        <p:nvSpPr>
          <p:cNvPr id="29" name="Shape 27"/>
          <p:cNvSpPr/>
          <p:nvPr/>
        </p:nvSpPr>
        <p:spPr>
          <a:xfrm>
            <a:off x="869811" y="6340078"/>
            <a:ext cx="505778" cy="15240"/>
          </a:xfrm>
          <a:prstGeom prst="roundRect">
            <a:avLst>
              <a:gd name="adj" fmla="val 398304"/>
            </a:avLst>
          </a:prstGeom>
          <a:solidFill>
            <a:srgbClr val="BCDBD4"/>
          </a:solidFill>
          <a:ln/>
        </p:spPr>
      </p:sp>
      <p:sp>
        <p:nvSpPr>
          <p:cNvPr id="30" name="Shape 28"/>
          <p:cNvSpPr/>
          <p:nvPr/>
        </p:nvSpPr>
        <p:spPr>
          <a:xfrm>
            <a:off x="559891" y="6185178"/>
            <a:ext cx="325160" cy="325160"/>
          </a:xfrm>
          <a:prstGeom prst="roundRect">
            <a:avLst>
              <a:gd name="adj" fmla="val 18668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629543" y="6239351"/>
            <a:ext cx="185738" cy="216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6</a:t>
            </a:r>
            <a:endParaRPr lang="en-US" sz="1700" dirty="0"/>
          </a:p>
        </p:txBody>
      </p:sp>
      <p:sp>
        <p:nvSpPr>
          <p:cNvPr id="32" name="Text 30"/>
          <p:cNvSpPr/>
          <p:nvPr/>
        </p:nvSpPr>
        <p:spPr>
          <a:xfrm>
            <a:off x="1517333" y="6167080"/>
            <a:ext cx="1806535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Order Delivered</a:t>
            </a:r>
            <a:endParaRPr lang="en-US" sz="1400" dirty="0"/>
          </a:p>
        </p:txBody>
      </p:sp>
      <p:sp>
        <p:nvSpPr>
          <p:cNvPr id="33" name="Text 31"/>
          <p:cNvSpPr/>
          <p:nvPr/>
        </p:nvSpPr>
        <p:spPr>
          <a:xfrm>
            <a:off x="1517333" y="6479500"/>
            <a:ext cx="12607290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Driver delivers the order to the customer.</a:t>
            </a:r>
            <a:endParaRPr lang="en-US" sz="1100" dirty="0"/>
          </a:p>
        </p:txBody>
      </p:sp>
      <p:sp>
        <p:nvSpPr>
          <p:cNvPr id="34" name="Shape 32"/>
          <p:cNvSpPr/>
          <p:nvPr/>
        </p:nvSpPr>
        <p:spPr>
          <a:xfrm>
            <a:off x="869811" y="7316986"/>
            <a:ext cx="505778" cy="15240"/>
          </a:xfrm>
          <a:prstGeom prst="roundRect">
            <a:avLst>
              <a:gd name="adj" fmla="val 398304"/>
            </a:avLst>
          </a:prstGeom>
          <a:solidFill>
            <a:srgbClr val="BCDBD4"/>
          </a:solidFill>
          <a:ln/>
        </p:spPr>
      </p:sp>
      <p:sp>
        <p:nvSpPr>
          <p:cNvPr id="35" name="Shape 33"/>
          <p:cNvSpPr/>
          <p:nvPr/>
        </p:nvSpPr>
        <p:spPr>
          <a:xfrm>
            <a:off x="559891" y="7162086"/>
            <a:ext cx="325160" cy="325160"/>
          </a:xfrm>
          <a:prstGeom prst="roundRect">
            <a:avLst>
              <a:gd name="adj" fmla="val 18668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640854" y="7216259"/>
            <a:ext cx="163235" cy="216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7</a:t>
            </a:r>
            <a:endParaRPr lang="en-US" sz="1700" dirty="0"/>
          </a:p>
        </p:txBody>
      </p:sp>
      <p:sp>
        <p:nvSpPr>
          <p:cNvPr id="37" name="Text 35"/>
          <p:cNvSpPr/>
          <p:nvPr/>
        </p:nvSpPr>
        <p:spPr>
          <a:xfrm>
            <a:off x="1517333" y="7143988"/>
            <a:ext cx="1941909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Order Completed</a:t>
            </a:r>
            <a:endParaRPr lang="en-US" sz="1400" dirty="0"/>
          </a:p>
        </p:txBody>
      </p:sp>
      <p:sp>
        <p:nvSpPr>
          <p:cNvPr id="38" name="Text 36"/>
          <p:cNvSpPr/>
          <p:nvPr/>
        </p:nvSpPr>
        <p:spPr>
          <a:xfrm>
            <a:off x="1517333" y="7456408"/>
            <a:ext cx="12607290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Order is finished and marked as complete.</a:t>
            </a:r>
            <a:endParaRPr lang="en-US" sz="11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943B495-7DE1-4E8E-9D70-A840A5F87CB5}"/>
              </a:ext>
            </a:extLst>
          </p:cNvPr>
          <p:cNvSpPr/>
          <p:nvPr/>
        </p:nvSpPr>
        <p:spPr>
          <a:xfrm>
            <a:off x="12876028" y="7687627"/>
            <a:ext cx="1723892" cy="541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1133" y="386953"/>
            <a:ext cx="3758446" cy="438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Activity Diagram</a:t>
            </a:r>
            <a:endParaRPr lang="en-US" sz="2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33" y="1106091"/>
            <a:ext cx="701635" cy="112275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03271" y="1246346"/>
            <a:ext cx="2558653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Customer Places Order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1403271" y="1549718"/>
            <a:ext cx="12735997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 selects items, enters address, and submits order.</a:t>
            </a:r>
            <a:endParaRPr lang="en-US" sz="11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133" y="2228850"/>
            <a:ext cx="701635" cy="11227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03271" y="2369106"/>
            <a:ext cx="2968585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Restaurant Receives Order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1403271" y="2672477"/>
            <a:ext cx="12735997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Restaurant confirms order and begins preparing food.</a:t>
            </a:r>
            <a:endParaRPr lang="en-US" sz="11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133" y="3351609"/>
            <a:ext cx="701635" cy="112275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03271" y="3491865"/>
            <a:ext cx="2311956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Driver Accepts Order</a:t>
            </a:r>
            <a:endParaRPr lang="en-US" sz="1350" dirty="0"/>
          </a:p>
        </p:txBody>
      </p:sp>
      <p:sp>
        <p:nvSpPr>
          <p:cNvPr id="11" name="Text 6"/>
          <p:cNvSpPr/>
          <p:nvPr/>
        </p:nvSpPr>
        <p:spPr>
          <a:xfrm>
            <a:off x="1403271" y="3795236"/>
            <a:ext cx="12735997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Driver accepts the order and begins route planning.</a:t>
            </a:r>
            <a:endParaRPr lang="en-US" sz="11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33" y="4474369"/>
            <a:ext cx="701635" cy="112275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403271" y="4614624"/>
            <a:ext cx="2311956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Driver Picks Up Order</a:t>
            </a:r>
            <a:endParaRPr lang="en-US" sz="1350" dirty="0"/>
          </a:p>
        </p:txBody>
      </p:sp>
      <p:sp>
        <p:nvSpPr>
          <p:cNvPr id="14" name="Text 8"/>
          <p:cNvSpPr/>
          <p:nvPr/>
        </p:nvSpPr>
        <p:spPr>
          <a:xfrm>
            <a:off x="1403271" y="4917996"/>
            <a:ext cx="12735997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Driver arrives at the restaurant and picks up the order.</a:t>
            </a:r>
            <a:endParaRPr lang="en-US" sz="11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133" y="5597128"/>
            <a:ext cx="701635" cy="112275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403271" y="5737384"/>
            <a:ext cx="2268617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Driver Delivers Order</a:t>
            </a:r>
            <a:endParaRPr lang="en-US" sz="1350" dirty="0"/>
          </a:p>
        </p:txBody>
      </p:sp>
      <p:sp>
        <p:nvSpPr>
          <p:cNvPr id="17" name="Text 10"/>
          <p:cNvSpPr/>
          <p:nvPr/>
        </p:nvSpPr>
        <p:spPr>
          <a:xfrm>
            <a:off x="1403271" y="6040755"/>
            <a:ext cx="12735997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Driver delivers the order to the customer's address.</a:t>
            </a:r>
            <a:endParaRPr lang="en-US" sz="11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133" y="6719888"/>
            <a:ext cx="701635" cy="1122759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403271" y="6860143"/>
            <a:ext cx="2802612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Customer Receives Order</a:t>
            </a:r>
            <a:endParaRPr lang="en-US" sz="1350" dirty="0"/>
          </a:p>
        </p:txBody>
      </p:sp>
      <p:sp>
        <p:nvSpPr>
          <p:cNvPr id="20" name="Text 12"/>
          <p:cNvSpPr/>
          <p:nvPr/>
        </p:nvSpPr>
        <p:spPr>
          <a:xfrm>
            <a:off x="1403271" y="7163514"/>
            <a:ext cx="12735997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 receives the order and confirms delivery.</a:t>
            </a:r>
            <a:endParaRPr lang="en-US" sz="11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EC81C6-1C66-4347-B975-8E50DDB1CAD5}"/>
              </a:ext>
            </a:extLst>
          </p:cNvPr>
          <p:cNvSpPr/>
          <p:nvPr/>
        </p:nvSpPr>
        <p:spPr>
          <a:xfrm>
            <a:off x="12876028" y="7740502"/>
            <a:ext cx="1754372" cy="489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2232" y="560308"/>
            <a:ext cx="6040517" cy="636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Sequence Diagram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944" y="1603296"/>
            <a:ext cx="1307306" cy="11725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47398" y="2131338"/>
            <a:ext cx="132278" cy="407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4870728" y="1806773"/>
            <a:ext cx="1606034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Customer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4870728" y="2246828"/>
            <a:ext cx="160603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Places Order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718090" y="2791658"/>
            <a:ext cx="9149239" cy="11430"/>
          </a:xfrm>
          <a:prstGeom prst="roundRect">
            <a:avLst>
              <a:gd name="adj" fmla="val 747870"/>
            </a:avLst>
          </a:prstGeom>
          <a:solidFill>
            <a:srgbClr val="BCDBD4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91" y="2826663"/>
            <a:ext cx="2614732" cy="117252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07393" y="3209330"/>
            <a:ext cx="212408" cy="407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5524500" y="3030141"/>
            <a:ext cx="2528292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System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5524500" y="3470196"/>
            <a:ext cx="2528292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Sends Order to Restaurant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5371862" y="4015026"/>
            <a:ext cx="8495467" cy="11430"/>
          </a:xfrm>
          <a:prstGeom prst="roundRect">
            <a:avLst>
              <a:gd name="adj" fmla="val 747870"/>
            </a:avLst>
          </a:prstGeom>
          <a:solidFill>
            <a:srgbClr val="BCDBD4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2518" y="4050030"/>
            <a:ext cx="3922157" cy="117252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06798" y="4432697"/>
            <a:ext cx="213479" cy="407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6178153" y="4253508"/>
            <a:ext cx="2544008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Restaurant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6178153" y="4693563"/>
            <a:ext cx="2830949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Accepts Order, Prepares Food</a:t>
            </a:r>
            <a:endParaRPr lang="en-US" sz="1600" dirty="0"/>
          </a:p>
        </p:txBody>
      </p:sp>
      <p:sp>
        <p:nvSpPr>
          <p:cNvPr id="17" name="Shape 12"/>
          <p:cNvSpPr/>
          <p:nvPr/>
        </p:nvSpPr>
        <p:spPr>
          <a:xfrm>
            <a:off x="6025515" y="5238393"/>
            <a:ext cx="7841813" cy="11430"/>
          </a:xfrm>
          <a:prstGeom prst="roundRect">
            <a:avLst>
              <a:gd name="adj" fmla="val 747870"/>
            </a:avLst>
          </a:prstGeom>
          <a:solidFill>
            <a:srgbClr val="BCDBD4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8865" y="5273397"/>
            <a:ext cx="5229463" cy="1172528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04059" y="5656064"/>
            <a:ext cx="219075" cy="407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</a:t>
            </a:r>
            <a:endParaRPr lang="en-US" sz="2000" dirty="0"/>
          </a:p>
        </p:txBody>
      </p:sp>
      <p:sp>
        <p:nvSpPr>
          <p:cNvPr id="20" name="Text 14"/>
          <p:cNvSpPr/>
          <p:nvPr/>
        </p:nvSpPr>
        <p:spPr>
          <a:xfrm>
            <a:off x="6831806" y="5476875"/>
            <a:ext cx="1363861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System</a:t>
            </a:r>
            <a:endParaRPr lang="en-US" sz="2000" dirty="0"/>
          </a:p>
        </p:txBody>
      </p:sp>
      <p:sp>
        <p:nvSpPr>
          <p:cNvPr id="21" name="Text 15"/>
          <p:cNvSpPr/>
          <p:nvPr/>
        </p:nvSpPr>
        <p:spPr>
          <a:xfrm>
            <a:off x="6831806" y="5916930"/>
            <a:ext cx="1363861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Notifies Driver</a:t>
            </a:r>
            <a:endParaRPr lang="en-US" sz="1600" dirty="0"/>
          </a:p>
        </p:txBody>
      </p:sp>
      <p:sp>
        <p:nvSpPr>
          <p:cNvPr id="22" name="Shape 16"/>
          <p:cNvSpPr/>
          <p:nvPr/>
        </p:nvSpPr>
        <p:spPr>
          <a:xfrm>
            <a:off x="6679168" y="6461760"/>
            <a:ext cx="7188160" cy="11430"/>
          </a:xfrm>
          <a:prstGeom prst="roundRect">
            <a:avLst>
              <a:gd name="adj" fmla="val 747870"/>
            </a:avLst>
          </a:prstGeom>
          <a:solidFill>
            <a:srgbClr val="BCDBD4"/>
          </a:solidFill>
          <a:ln/>
        </p:spPr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212" y="6496764"/>
            <a:ext cx="6536888" cy="1172528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3910965" y="6879431"/>
            <a:ext cx="205264" cy="407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5</a:t>
            </a:r>
            <a:endParaRPr lang="en-US" sz="2000" dirty="0"/>
          </a:p>
        </p:txBody>
      </p:sp>
      <p:sp>
        <p:nvSpPr>
          <p:cNvPr id="25" name="Text 18"/>
          <p:cNvSpPr/>
          <p:nvPr/>
        </p:nvSpPr>
        <p:spPr>
          <a:xfrm>
            <a:off x="7485578" y="6700242"/>
            <a:ext cx="2544008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Driver</a:t>
            </a:r>
            <a:endParaRPr lang="en-US" sz="2000" dirty="0"/>
          </a:p>
        </p:txBody>
      </p:sp>
      <p:sp>
        <p:nvSpPr>
          <p:cNvPr id="26" name="Text 19"/>
          <p:cNvSpPr/>
          <p:nvPr/>
        </p:nvSpPr>
        <p:spPr>
          <a:xfrm>
            <a:off x="7485578" y="7140297"/>
            <a:ext cx="4261485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Accepts Order, Picks Up Food, Delivers Order</a:t>
            </a:r>
            <a:endParaRPr lang="en-US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2F2453C-3572-4B52-B75D-F9D14B1BFA0B}"/>
              </a:ext>
            </a:extLst>
          </p:cNvPr>
          <p:cNvSpPr/>
          <p:nvPr/>
        </p:nvSpPr>
        <p:spPr>
          <a:xfrm>
            <a:off x="12844130" y="7772400"/>
            <a:ext cx="178627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0689" y="589836"/>
            <a:ext cx="7038499" cy="670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Component Diagram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50689" y="1689140"/>
            <a:ext cx="1641038" cy="1235988"/>
          </a:xfrm>
          <a:prstGeom prst="roundRect">
            <a:avLst>
              <a:gd name="adj" fmla="val 728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72741" y="2092643"/>
            <a:ext cx="139422" cy="428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2606159" y="1903571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User Interface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2606159" y="2367439"/>
            <a:ext cx="7376993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Web or mobile app for users to place orders, view menus, track deliveries.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2498884" y="2909888"/>
            <a:ext cx="11273671" cy="15240"/>
          </a:xfrm>
          <a:prstGeom prst="roundRect">
            <a:avLst>
              <a:gd name="adj" fmla="val 591178"/>
            </a:avLst>
          </a:prstGeom>
          <a:solidFill>
            <a:srgbClr val="BCDBD4"/>
          </a:solidFill>
          <a:ln/>
        </p:spPr>
      </p:sp>
      <p:sp>
        <p:nvSpPr>
          <p:cNvPr id="8" name="Shape 6"/>
          <p:cNvSpPr/>
          <p:nvPr/>
        </p:nvSpPr>
        <p:spPr>
          <a:xfrm>
            <a:off x="750689" y="3032284"/>
            <a:ext cx="3282196" cy="1235988"/>
          </a:xfrm>
          <a:prstGeom prst="roundRect">
            <a:avLst>
              <a:gd name="adj" fmla="val 728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972741" y="3435787"/>
            <a:ext cx="223838" cy="428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4247317" y="3246715"/>
            <a:ext cx="4674156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Order Management System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4247317" y="3710583"/>
            <a:ext cx="7382708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Handles order processing, payment processing, and order status updates.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4140041" y="4253032"/>
            <a:ext cx="9632513" cy="15240"/>
          </a:xfrm>
          <a:prstGeom prst="roundRect">
            <a:avLst>
              <a:gd name="adj" fmla="val 591178"/>
            </a:avLst>
          </a:prstGeom>
          <a:solidFill>
            <a:srgbClr val="BCDBD4"/>
          </a:solidFill>
          <a:ln/>
        </p:spPr>
      </p:sp>
      <p:sp>
        <p:nvSpPr>
          <p:cNvPr id="13" name="Shape 11"/>
          <p:cNvSpPr/>
          <p:nvPr/>
        </p:nvSpPr>
        <p:spPr>
          <a:xfrm>
            <a:off x="750689" y="4375428"/>
            <a:ext cx="4923353" cy="1579245"/>
          </a:xfrm>
          <a:prstGeom prst="roundRect">
            <a:avLst>
              <a:gd name="adj" fmla="val 570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72741" y="4950500"/>
            <a:ext cx="224909" cy="428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5888474" y="4589859"/>
            <a:ext cx="5653445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Restaurant Management System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5888474" y="5053727"/>
            <a:ext cx="7776805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Allows restaurants to manage menus, accept orders, and track order statuses.</a:t>
            </a:r>
            <a:endParaRPr lang="en-US" sz="1650" dirty="0"/>
          </a:p>
        </p:txBody>
      </p:sp>
      <p:sp>
        <p:nvSpPr>
          <p:cNvPr id="17" name="Shape 15"/>
          <p:cNvSpPr/>
          <p:nvPr/>
        </p:nvSpPr>
        <p:spPr>
          <a:xfrm>
            <a:off x="5781199" y="5939433"/>
            <a:ext cx="7991356" cy="15240"/>
          </a:xfrm>
          <a:prstGeom prst="roundRect">
            <a:avLst>
              <a:gd name="adj" fmla="val 591178"/>
            </a:avLst>
          </a:prstGeom>
          <a:solidFill>
            <a:srgbClr val="BCDBD4"/>
          </a:solidFill>
          <a:ln/>
        </p:spPr>
      </p:sp>
      <p:sp>
        <p:nvSpPr>
          <p:cNvPr id="18" name="Shape 16"/>
          <p:cNvSpPr/>
          <p:nvPr/>
        </p:nvSpPr>
        <p:spPr>
          <a:xfrm>
            <a:off x="750689" y="6061829"/>
            <a:ext cx="6564511" cy="1579245"/>
          </a:xfrm>
          <a:prstGeom prst="roundRect">
            <a:avLst>
              <a:gd name="adj" fmla="val 570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972741" y="6636901"/>
            <a:ext cx="230862" cy="428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7529632" y="6276261"/>
            <a:ext cx="3186708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Delivery Driver App</a:t>
            </a:r>
            <a:endParaRPr lang="en-US" sz="2100" dirty="0"/>
          </a:p>
        </p:txBody>
      </p:sp>
      <p:sp>
        <p:nvSpPr>
          <p:cNvPr id="21" name="Text 19"/>
          <p:cNvSpPr/>
          <p:nvPr/>
        </p:nvSpPr>
        <p:spPr>
          <a:xfrm>
            <a:off x="7529632" y="6740128"/>
            <a:ext cx="6135648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Provides drivers with order assignments, navigation, and communication features.</a:t>
            </a:r>
            <a:endParaRPr lang="en-US" sz="16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36BFE3-1820-458E-87F8-BB4FDE88714A}"/>
              </a:ext>
            </a:extLst>
          </p:cNvPr>
          <p:cNvSpPr/>
          <p:nvPr/>
        </p:nvSpPr>
        <p:spPr>
          <a:xfrm>
            <a:off x="12865395" y="7740502"/>
            <a:ext cx="1765005" cy="456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0723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Key Takeaways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869519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082397" y="2901315"/>
            <a:ext cx="30307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Key Components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391733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 interface, order management, restaurant management, driver app.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742021" y="1869519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128498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Core Functions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742021" y="3391733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Order placement, delivery, payment processing.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5274231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80148" y="63060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Key Actors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93790" y="6796445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Customers, restaurants, delivery drivers, system administrators.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560</Words>
  <Application>Microsoft Office PowerPoint</Application>
  <PresentationFormat>Custom</PresentationFormat>
  <Paragraphs>116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Wingdings</vt:lpstr>
      <vt:lpstr>Open Sans</vt:lpstr>
      <vt:lpstr>Unbounded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MS GROUP</cp:lastModifiedBy>
  <cp:revision>4</cp:revision>
  <dcterms:created xsi:type="dcterms:W3CDTF">2025-01-13T09:15:41Z</dcterms:created>
  <dcterms:modified xsi:type="dcterms:W3CDTF">2025-01-13T09:39:12Z</dcterms:modified>
</cp:coreProperties>
</file>